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D5B77-8145-4C8B-8688-21B8E959423B}" type="datetimeFigureOut">
              <a:rPr lang="en-US" smtClean="0"/>
              <a:t>10/16/2013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A2C8AD7-B4C1-48CF-BEF8-D518C2FF410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D5B77-8145-4C8B-8688-21B8E959423B}" type="datetimeFigureOut">
              <a:rPr lang="en-US" smtClean="0"/>
              <a:t>10/16/2013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C8AD7-B4C1-48CF-BEF8-D518C2FF41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D5B77-8145-4C8B-8688-21B8E959423B}" type="datetimeFigureOut">
              <a:rPr lang="en-US" smtClean="0"/>
              <a:t>10/16/2013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C8AD7-B4C1-48CF-BEF8-D518C2FF41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D5B77-8145-4C8B-8688-21B8E959423B}" type="datetimeFigureOut">
              <a:rPr lang="en-US" smtClean="0"/>
              <a:t>10/16/2013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C8AD7-B4C1-48CF-BEF8-D518C2FF41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D5B77-8145-4C8B-8688-21B8E959423B}" type="datetimeFigureOut">
              <a:rPr lang="en-US" smtClean="0"/>
              <a:t>10/16/2013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C8AD7-B4C1-48CF-BEF8-D518C2FF4103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D5B77-8145-4C8B-8688-21B8E959423B}" type="datetimeFigureOut">
              <a:rPr lang="en-US" smtClean="0"/>
              <a:t>10/16/2013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C8AD7-B4C1-48CF-BEF8-D518C2FF41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D5B77-8145-4C8B-8688-21B8E959423B}" type="datetimeFigureOut">
              <a:rPr lang="en-US" smtClean="0"/>
              <a:t>10/16/2013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C8AD7-B4C1-48CF-BEF8-D518C2FF41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D5B77-8145-4C8B-8688-21B8E959423B}" type="datetimeFigureOut">
              <a:rPr lang="en-US" smtClean="0"/>
              <a:t>10/16/2013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C8AD7-B4C1-48CF-BEF8-D518C2FF41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D5B77-8145-4C8B-8688-21B8E959423B}" type="datetimeFigureOut">
              <a:rPr lang="en-US" smtClean="0"/>
              <a:t>10/16/2013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C8AD7-B4C1-48CF-BEF8-D518C2FF41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D5B77-8145-4C8B-8688-21B8E959423B}" type="datetimeFigureOut">
              <a:rPr lang="en-US" smtClean="0"/>
              <a:t>10/16/2013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C8AD7-B4C1-48CF-BEF8-D518C2FF410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D5B77-8145-4C8B-8688-21B8E959423B}" type="datetimeFigureOut">
              <a:rPr lang="en-US" smtClean="0"/>
              <a:t>10/16/2013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C8AD7-B4C1-48CF-BEF8-D518C2FF410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7AD5B77-8145-4C8B-8688-21B8E959423B}" type="datetimeFigureOut">
              <a:rPr lang="en-US" smtClean="0"/>
              <a:t>10/16/2013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6A2C8AD7-B4C1-48CF-BEF8-D518C2FF410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Oct. 16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English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756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the circled ones are your vocabulary words. Write them in your notes, and look them up.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14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Assignment for the 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a letter from Sarah to her father. Talk about the conditions in the cell, and what she might be feeling. 2 paragraphs.</a:t>
            </a:r>
          </a:p>
          <a:p>
            <a:r>
              <a:rPr lang="en-US" dirty="0" smtClean="0"/>
              <a:t>Show me when finished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72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176</TotalTime>
  <Words>61</Words>
  <Application>Microsoft Office PowerPoint</Application>
  <PresentationFormat>On-screen Show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Apothecary</vt:lpstr>
      <vt:lpstr>English</vt:lpstr>
      <vt:lpstr>Packet</vt:lpstr>
      <vt:lpstr>Final Assignment for the day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</dc:title>
  <dc:creator>Angie McCall</dc:creator>
  <cp:lastModifiedBy>Angie McCall</cp:lastModifiedBy>
  <cp:revision>3</cp:revision>
  <dcterms:created xsi:type="dcterms:W3CDTF">2013-10-16T16:58:39Z</dcterms:created>
  <dcterms:modified xsi:type="dcterms:W3CDTF">2013-10-16T19:55:05Z</dcterms:modified>
</cp:coreProperties>
</file>